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61002" y="283866"/>
            <a:ext cx="8915399" cy="942033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Arial Black" panose="020B0A04020102020204" pitchFamily="34" charset="0"/>
              </a:rPr>
              <a:t>Primorska barka</a:t>
            </a:r>
            <a:endParaRPr lang="hr-HR" sz="4400" dirty="0"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70" y="2164807"/>
            <a:ext cx="7020905" cy="377242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50470" y="1353276"/>
            <a:ext cx="8915399" cy="1126283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Osnovna škola Petar </a:t>
            </a:r>
            <a:r>
              <a:rPr lang="hr-HR" sz="2000" dirty="0" err="1" smtClean="0">
                <a:latin typeface="Arial Black" panose="020B0A04020102020204" pitchFamily="34" charset="0"/>
              </a:rPr>
              <a:t>Berislavić</a:t>
            </a:r>
            <a:r>
              <a:rPr lang="hr-HR" sz="2000" dirty="0" smtClean="0">
                <a:latin typeface="Arial Black" panose="020B0A04020102020204" pitchFamily="34" charset="0"/>
              </a:rPr>
              <a:t> Trogir</a:t>
            </a:r>
            <a:endParaRPr lang="hr-H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33472" y="680936"/>
            <a:ext cx="8210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Kad se </a:t>
            </a:r>
            <a:r>
              <a:rPr lang="hr-HR" sz="2000" dirty="0" err="1" smtClean="0">
                <a:latin typeface="Arial Black" panose="020B0A04020102020204" pitchFamily="34" charset="0"/>
              </a:rPr>
              <a:t>balza</a:t>
            </a:r>
            <a:r>
              <a:rPr lang="hr-HR" sz="2000" dirty="0" smtClean="0">
                <a:latin typeface="Arial Black" panose="020B0A04020102020204" pitchFamily="34" charset="0"/>
              </a:rPr>
              <a:t> zalijepila, bojali smo temperama naše uratke, svatko po svojim željama, </a:t>
            </a:r>
            <a:r>
              <a:rPr lang="hr-HR" sz="2000" dirty="0" err="1" smtClean="0">
                <a:latin typeface="Arial Black" panose="020B0A04020102020204" pitchFamily="34" charset="0"/>
              </a:rPr>
              <a:t>iscrtavali</a:t>
            </a:r>
            <a:r>
              <a:rPr lang="hr-HR" sz="2000" dirty="0" smtClean="0">
                <a:latin typeface="Arial Black" panose="020B0A04020102020204" pitchFamily="34" charset="0"/>
              </a:rPr>
              <a:t> vodnu liniju, igrali se bojama i zabavljali.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92" y="1711516"/>
            <a:ext cx="3371462" cy="224764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00" y="3021661"/>
            <a:ext cx="5061645" cy="2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8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70" y="1119396"/>
            <a:ext cx="5744377" cy="28293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444" y="3484827"/>
            <a:ext cx="6535062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05" y="756388"/>
            <a:ext cx="6127830" cy="30471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84" y="3575264"/>
            <a:ext cx="6194766" cy="31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6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30" y="3640183"/>
            <a:ext cx="3897187" cy="267033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48" y="709233"/>
            <a:ext cx="4094184" cy="30923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939" y="770650"/>
            <a:ext cx="3660368" cy="25228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462" y="4041499"/>
            <a:ext cx="4011195" cy="20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7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09067" y="-736686"/>
            <a:ext cx="1524213" cy="547763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13093" y="3254810"/>
            <a:ext cx="663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Set za izradu drvene brodice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31" y="2877385"/>
            <a:ext cx="5457613" cy="29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3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42233" y="1045029"/>
            <a:ext cx="898322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 smtClean="0">
              <a:latin typeface="Arial Black" panose="020B0A04020102020204" pitchFamily="34" charset="0"/>
            </a:endParaRPr>
          </a:p>
          <a:p>
            <a:endParaRPr lang="hr-HR" sz="2000" dirty="0">
              <a:latin typeface="Arial Black" panose="020B0A04020102020204" pitchFamily="34" charset="0"/>
            </a:endParaRPr>
          </a:p>
          <a:p>
            <a:r>
              <a:rPr lang="hr-HR" sz="2000" dirty="0" smtClean="0">
                <a:latin typeface="Arial Black" panose="020B0A04020102020204" pitchFamily="34" charset="0"/>
              </a:rPr>
              <a:t>Za izradu makete koristili smo:</a:t>
            </a:r>
          </a:p>
          <a:p>
            <a:endParaRPr lang="hr-HR" sz="2000" dirty="0">
              <a:latin typeface="Arial Black" panose="020B0A04020102020204" pitchFamily="34" charset="0"/>
            </a:endParaRPr>
          </a:p>
          <a:p>
            <a:endParaRPr lang="hr-HR" sz="2000" dirty="0" smtClean="0">
              <a:latin typeface="Arial Black" panose="020B0A04020102020204" pitchFamily="34" charset="0"/>
            </a:endParaRPr>
          </a:p>
          <a:p>
            <a:r>
              <a:rPr lang="hr-HR" sz="2000" dirty="0" smtClean="0">
                <a:latin typeface="Arial Black" panose="020B0A04020102020204" pitchFamily="34" charset="0"/>
              </a:rPr>
              <a:t>Ljepilo za drvo</a:t>
            </a:r>
          </a:p>
          <a:p>
            <a:r>
              <a:rPr lang="hr-HR" sz="2000" dirty="0" smtClean="0">
                <a:latin typeface="Arial Black" panose="020B0A04020102020204" pitchFamily="34" charset="0"/>
              </a:rPr>
              <a:t>Škare</a:t>
            </a:r>
          </a:p>
          <a:p>
            <a:r>
              <a:rPr lang="hr-HR" sz="2000" dirty="0" err="1" smtClean="0">
                <a:latin typeface="Arial Black" panose="020B0A04020102020204" pitchFamily="34" charset="0"/>
              </a:rPr>
              <a:t>Balza</a:t>
            </a:r>
            <a:r>
              <a:rPr lang="hr-HR" sz="2000" dirty="0" smtClean="0">
                <a:latin typeface="Arial Black" panose="020B0A04020102020204" pitchFamily="34" charset="0"/>
              </a:rPr>
              <a:t> (oplata brodice)</a:t>
            </a:r>
          </a:p>
          <a:p>
            <a:r>
              <a:rPr lang="hr-HR" sz="2000" dirty="0" smtClean="0">
                <a:latin typeface="Arial Black" panose="020B0A04020102020204" pitchFamily="34" charset="0"/>
              </a:rPr>
              <a:t>Krep traka</a:t>
            </a:r>
          </a:p>
          <a:p>
            <a:r>
              <a:rPr lang="hr-HR" sz="2000" dirty="0" smtClean="0">
                <a:latin typeface="Arial Black" panose="020B0A04020102020204" pitchFamily="34" charset="0"/>
              </a:rPr>
              <a:t>Tempere, kistovi</a:t>
            </a:r>
          </a:p>
          <a:p>
            <a:r>
              <a:rPr lang="hr-HR" sz="2000" dirty="0" smtClean="0">
                <a:latin typeface="Arial Black" panose="020B0A04020102020204" pitchFamily="34" charset="0"/>
              </a:rPr>
              <a:t>Zaštita za klupu</a:t>
            </a:r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55" y="2833672"/>
            <a:ext cx="1114581" cy="16575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29" y="4646371"/>
            <a:ext cx="2152950" cy="15146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64" y="4713055"/>
            <a:ext cx="1143160" cy="14480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649" y="2113355"/>
            <a:ext cx="1790950" cy="11526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542" y="4071200"/>
            <a:ext cx="138131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8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46" y="2228558"/>
            <a:ext cx="5284553" cy="423047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572378" y="663191"/>
            <a:ext cx="776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Sve pozicije pažljivo smo odvojili i brusnim papirom obradili rubove 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017" y="2940901"/>
            <a:ext cx="3026296" cy="19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94170" y="836579"/>
            <a:ext cx="784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Elemente smo odvojili na nadgrađe i donji dio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33" y="1595336"/>
            <a:ext cx="3691475" cy="49027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6" y="1959068"/>
            <a:ext cx="5146904" cy="342032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476673" y="5622588"/>
            <a:ext cx="650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Rebra smo zalijepili na odgovarajuća mjesta</a:t>
            </a:r>
            <a:endParaRPr lang="hr-H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4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30750" y="982494"/>
            <a:ext cx="742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Zalijepili smo pripremljene dijelove nadgrađa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255525" y="3925456"/>
            <a:ext cx="742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Palubu smo zalijepili na rebra brodice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84" y="1497497"/>
            <a:ext cx="3400900" cy="22482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145" y="4505311"/>
            <a:ext cx="5441399" cy="19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79387" y="680936"/>
            <a:ext cx="7461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Oplatu brodice smo radili od </a:t>
            </a:r>
            <a:r>
              <a:rPr lang="hr-HR" sz="2000" dirty="0" err="1" smtClean="0">
                <a:latin typeface="Arial Black" panose="020B0A04020102020204" pitchFamily="34" charset="0"/>
              </a:rPr>
              <a:t>balze</a:t>
            </a:r>
            <a:r>
              <a:rPr lang="hr-HR" sz="2000" dirty="0" smtClean="0">
                <a:latin typeface="Arial Black" panose="020B0A04020102020204" pitchFamily="34" charset="0"/>
              </a:rPr>
              <a:t> koja je uzdužno savitljiva, skrojili smo oplatu od više dijelova, zalijepili krep traku i strpljivo čekali da se osuši do sljedećeg sata. 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07" y="2193734"/>
            <a:ext cx="7697274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305455" y="564204"/>
            <a:ext cx="8424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Dok smo čekali da se naše makete osuše i budu spremne za brušenje i bojanje zabavljali smo se radeći privjeske i pripremajući detalje od ostataka šperploče i folije. </a:t>
            </a:r>
            <a:endParaRPr lang="hr-HR" sz="2000" dirty="0">
              <a:latin typeface="Arial Black" panose="020B0A04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82617" y="1203197"/>
            <a:ext cx="3962953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76" y="1147773"/>
            <a:ext cx="4880474" cy="240282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26" y="2855214"/>
            <a:ext cx="5114739" cy="245608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801566" y="554476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 Black" panose="020B0A04020102020204" pitchFamily="34" charset="0"/>
              </a:rPr>
              <a:t>Dodali smo krmenu kobilicu, signalizacijska svjetla, </a:t>
            </a:r>
            <a:r>
              <a:rPr lang="hr-HR" sz="2000" dirty="0" err="1" smtClean="0">
                <a:latin typeface="Arial Black" panose="020B0A04020102020204" pitchFamily="34" charset="0"/>
              </a:rPr>
              <a:t>bitve</a:t>
            </a:r>
            <a:r>
              <a:rPr lang="hr-HR" sz="2000" dirty="0" smtClean="0">
                <a:latin typeface="Arial Black" panose="020B0A04020102020204" pitchFamily="34" charset="0"/>
              </a:rPr>
              <a:t>, prozore od prozirne folije, smišljali i zabavljali se.</a:t>
            </a:r>
            <a:endParaRPr lang="hr-H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76115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176</Words>
  <Application>Microsoft Office PowerPoint</Application>
  <PresentationFormat>Široki zaslon</PresentationFormat>
  <Paragraphs>23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Century Gothic</vt:lpstr>
      <vt:lpstr>Wingdings 3</vt:lpstr>
      <vt:lpstr>Pramen</vt:lpstr>
      <vt:lpstr>Primorska barka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Primorska barka</dc:title>
  <dc:creator>Ana Barić</dc:creator>
  <cp:lastModifiedBy>Ana Barić</cp:lastModifiedBy>
  <cp:revision>11</cp:revision>
  <dcterms:created xsi:type="dcterms:W3CDTF">2025-11-05T16:35:15Z</dcterms:created>
  <dcterms:modified xsi:type="dcterms:W3CDTF">2025-11-05T17:42:43Z</dcterms:modified>
</cp:coreProperties>
</file>